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</p:sldIdLst>
  <p:sldSz cx="6858000" cy="9144000" type="screen4x3"/>
  <p:notesSz cx="7086600" cy="90249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3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677" y="7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5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7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1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3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6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9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2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4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4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AA335-A521-4DD3-B087-C34AC4E515FF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988204"/>
              </p:ext>
            </p:extLst>
          </p:nvPr>
        </p:nvGraphicFramePr>
        <p:xfrm>
          <a:off x="1109749" y="2294311"/>
          <a:ext cx="4572000" cy="332509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51065"/>
                <a:gridCol w="3320935"/>
              </a:tblGrid>
              <a:tr h="66501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No School</a:t>
                      </a:r>
                    </a:p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Gym</a:t>
                      </a:r>
                      <a:r>
                        <a:rPr lang="en-US" sz="1200" b="0" baseline="0" dirty="0" smtClean="0">
                          <a:latin typeface="Century Gothic" panose="020B0502020202020204" pitchFamily="34" charset="0"/>
                        </a:rPr>
                        <a:t> tomorrow</a:t>
                      </a:r>
                      <a:endParaRPr lang="en-US" sz="1200" b="0" dirty="0" smtClean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66501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Tuesday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Math  </a:t>
                      </a:r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Lesson 1-4 and </a:t>
                      </a:r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1-5</a:t>
                      </a:r>
                    </a:p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Homework</a:t>
                      </a:r>
                      <a:r>
                        <a:rPr lang="en-US" sz="1200" b="0" baseline="0" dirty="0" smtClean="0">
                          <a:latin typeface="Century Gothic" panose="020B0502020202020204" pitchFamily="34" charset="0"/>
                        </a:rPr>
                        <a:t> packet Assignment 1</a:t>
                      </a:r>
                      <a:endParaRPr lang="en-US" sz="1200" b="0" dirty="0" smtClean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66501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Wednesday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Math Lesson 1-6</a:t>
                      </a:r>
                    </a:p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HP#2</a:t>
                      </a:r>
                    </a:p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Remember Gym Clothes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66501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Thursday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Math Lesson 1-7</a:t>
                      </a:r>
                    </a:p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HP#3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66501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Friday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Turn in all homework</a:t>
                      </a:r>
                      <a:r>
                        <a:rPr lang="en-US" sz="1200" b="0" baseline="0" dirty="0" smtClean="0">
                          <a:latin typeface="Century Gothic" panose="020B0502020202020204" pitchFamily="34" charset="0"/>
                        </a:rPr>
                        <a:t> Friday morning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96785" y="1579418"/>
            <a:ext cx="4206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entury Gothic" panose="020B0502020202020204" pitchFamily="34" charset="0"/>
              </a:rPr>
              <a:t>Weekly Homework</a:t>
            </a:r>
          </a:p>
          <a:p>
            <a:pPr algn="ctr"/>
            <a:r>
              <a:rPr lang="en-US" b="1" dirty="0" smtClean="0">
                <a:latin typeface="Century Gothic" panose="020B0502020202020204" pitchFamily="34" charset="0"/>
              </a:rPr>
              <a:t>September 5</a:t>
            </a:r>
            <a:r>
              <a:rPr lang="en-US" b="1" baseline="30000" dirty="0" smtClean="0">
                <a:latin typeface="Century Gothic" panose="020B0502020202020204" pitchFamily="34" charset="0"/>
              </a:rPr>
              <a:t>th</a:t>
            </a:r>
            <a:r>
              <a:rPr lang="en-US" b="1" dirty="0" smtClean="0">
                <a:latin typeface="Century Gothic" panose="020B0502020202020204" pitchFamily="34" charset="0"/>
              </a:rPr>
              <a:t>-9</a:t>
            </a:r>
            <a:r>
              <a:rPr lang="en-US" b="1" baseline="30000" dirty="0" smtClean="0">
                <a:latin typeface="Century Gothic" panose="020B0502020202020204" pitchFamily="34" charset="0"/>
              </a:rPr>
              <a:t>th</a:t>
            </a:r>
            <a:r>
              <a:rPr lang="en-US" b="1" dirty="0" smtClean="0">
                <a:latin typeface="Century Gothic" panose="020B0502020202020204" pitchFamily="34" charset="0"/>
              </a:rPr>
              <a:t> 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7280" y="6001789"/>
            <a:ext cx="27099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Sight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Brown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Three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Up 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69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45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Hamilton</dc:creator>
  <cp:lastModifiedBy>Gove, Stacey</cp:lastModifiedBy>
  <cp:revision>34</cp:revision>
  <cp:lastPrinted>2016-08-25T14:37:24Z</cp:lastPrinted>
  <dcterms:created xsi:type="dcterms:W3CDTF">2014-06-17T18:56:01Z</dcterms:created>
  <dcterms:modified xsi:type="dcterms:W3CDTF">2016-09-06T16:52:06Z</dcterms:modified>
</cp:coreProperties>
</file>