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80" r:id="rId2"/>
  </p:sldIdLst>
  <p:sldSz cx="6858000" cy="9144000" type="screen4x3"/>
  <p:notesSz cx="7086600" cy="90249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88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535" autoAdjust="0"/>
    <p:restoredTop sz="94660"/>
  </p:normalViewPr>
  <p:slideViewPr>
    <p:cSldViewPr snapToGrid="0" showGuides="1">
      <p:cViewPr>
        <p:scale>
          <a:sx n="46" d="100"/>
          <a:sy n="46" d="100"/>
        </p:scale>
        <p:origin x="-1848" y="206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FAA335-A521-4DD3-B087-C34AC4E515FF}" type="datetimeFigureOut">
              <a:rPr lang="en-US" smtClean="0"/>
              <a:t>9/9/2016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3830B2-39F3-4136-AD6B-850BC81DB6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28950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FAA335-A521-4DD3-B087-C34AC4E515FF}" type="datetimeFigureOut">
              <a:rPr lang="en-US" smtClean="0"/>
              <a:t>9/9/2016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3830B2-39F3-4136-AD6B-850BC81DB6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49782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FAA335-A521-4DD3-B087-C34AC4E515FF}" type="datetimeFigureOut">
              <a:rPr lang="en-US" smtClean="0"/>
              <a:t>9/9/2016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3830B2-39F3-4136-AD6B-850BC81DB6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32162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FAA335-A521-4DD3-B087-C34AC4E515FF}" type="datetimeFigureOut">
              <a:rPr lang="en-US" smtClean="0"/>
              <a:t>9/9/2016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3830B2-39F3-4136-AD6B-850BC81DB6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45933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FAA335-A521-4DD3-B087-C34AC4E515FF}" type="datetimeFigureOut">
              <a:rPr lang="en-US" smtClean="0"/>
              <a:t>9/9/2016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3830B2-39F3-4136-AD6B-850BC81DB6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6733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FAA335-A521-4DD3-B087-C34AC4E515FF}" type="datetimeFigureOut">
              <a:rPr lang="en-US" smtClean="0"/>
              <a:t>9/9/2016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3830B2-39F3-4136-AD6B-850BC81DB6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97652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FAA335-A521-4DD3-B087-C34AC4E515FF}" type="datetimeFigureOut">
              <a:rPr lang="en-US" smtClean="0"/>
              <a:t>9/9/2016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3830B2-39F3-4136-AD6B-850BC81DB6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40994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FAA335-A521-4DD3-B087-C34AC4E515FF}" type="datetimeFigureOut">
              <a:rPr lang="en-US" smtClean="0"/>
              <a:t>9/9/2016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3830B2-39F3-4136-AD6B-850BC81DB6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36245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FAA335-A521-4DD3-B087-C34AC4E515FF}" type="datetimeFigureOut">
              <a:rPr lang="en-US" smtClean="0"/>
              <a:t>9/9/2016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3830B2-39F3-4136-AD6B-850BC81DB6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20472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FAA335-A521-4DD3-B087-C34AC4E515FF}" type="datetimeFigureOut">
              <a:rPr lang="en-US" smtClean="0"/>
              <a:t>9/9/2016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3830B2-39F3-4136-AD6B-850BC81DB6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7991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FAA335-A521-4DD3-B087-C34AC4E515FF}" type="datetimeFigureOut">
              <a:rPr lang="en-US" smtClean="0"/>
              <a:t>9/9/2016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3830B2-39F3-4136-AD6B-850BC81DB6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72492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FAA335-A521-4DD3-B087-C34AC4E515FF}" type="datetimeFigureOut">
              <a:rPr lang="en-US" smtClean="0"/>
              <a:t>9/9/2016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3830B2-39F3-4136-AD6B-850BC81DB6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0975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79218364"/>
              </p:ext>
            </p:extLst>
          </p:nvPr>
        </p:nvGraphicFramePr>
        <p:xfrm>
          <a:off x="1053638" y="2560320"/>
          <a:ext cx="4626034" cy="3455785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1483824"/>
                <a:gridCol w="3142210"/>
              </a:tblGrid>
              <a:tr h="691157">
                <a:tc>
                  <a:txBody>
                    <a:bodyPr/>
                    <a:lstStyle/>
                    <a:p>
                      <a:pPr algn="ctr"/>
                      <a:r>
                        <a:rPr lang="en-US" sz="1400" b="0" dirty="0" smtClean="0">
                          <a:latin typeface="Century Gothic" panose="020B0502020202020204" pitchFamily="34" charset="0"/>
                        </a:rPr>
                        <a:t>Monday</a:t>
                      </a:r>
                      <a:endParaRPr lang="en-US" sz="1400" b="0" dirty="0">
                        <a:latin typeface="Century Gothic" panose="020B0502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200" b="0" dirty="0" smtClean="0">
                          <a:latin typeface="Century Gothic" panose="020B0502020202020204" pitchFamily="34" charset="0"/>
                        </a:rPr>
                        <a:t>Math</a:t>
                      </a:r>
                      <a:r>
                        <a:rPr lang="en-US" sz="1200" b="0" baseline="0" dirty="0" smtClean="0">
                          <a:latin typeface="Century Gothic" panose="020B0502020202020204" pitchFamily="34" charset="0"/>
                        </a:rPr>
                        <a:t> Lesson 2-1</a:t>
                      </a:r>
                    </a:p>
                    <a:p>
                      <a:r>
                        <a:rPr lang="en-US" sz="1200" b="0" baseline="0" dirty="0" smtClean="0">
                          <a:latin typeface="Century Gothic" panose="020B0502020202020204" pitchFamily="34" charset="0"/>
                        </a:rPr>
                        <a:t>HP#1</a:t>
                      </a:r>
                    </a:p>
                    <a:p>
                      <a:r>
                        <a:rPr lang="en-US" sz="1200" b="0" baseline="0" dirty="0" smtClean="0">
                          <a:latin typeface="Century Gothic" panose="020B0502020202020204" pitchFamily="34" charset="0"/>
                        </a:rPr>
                        <a:t>Reading Pouch- Sight Word Practice</a:t>
                      </a:r>
                      <a:endParaRPr lang="en-US" sz="1200" b="0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</a:tr>
              <a:tr h="691157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Century Gothic" panose="020B0502020202020204" pitchFamily="34" charset="0"/>
                        </a:rPr>
                        <a:t>Tuesday</a:t>
                      </a:r>
                      <a:endParaRPr lang="en-US" sz="1400" dirty="0">
                        <a:latin typeface="Century Gothic" panose="020B0502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Century Gothic" panose="020B0502020202020204" pitchFamily="34" charset="0"/>
                        </a:rPr>
                        <a:t>Math Lesson 2-2</a:t>
                      </a:r>
                    </a:p>
                    <a:p>
                      <a:r>
                        <a:rPr lang="en-US" sz="1200" dirty="0" smtClean="0">
                          <a:latin typeface="Century Gothic" panose="020B0502020202020204" pitchFamily="34" charset="0"/>
                        </a:rPr>
                        <a:t>HP#2</a:t>
                      </a:r>
                    </a:p>
                    <a:p>
                      <a:r>
                        <a:rPr lang="en-US" sz="1200" dirty="0" smtClean="0">
                          <a:latin typeface="Century Gothic" panose="020B0502020202020204" pitchFamily="34" charset="0"/>
                        </a:rPr>
                        <a:t>Reading</a:t>
                      </a:r>
                      <a:r>
                        <a:rPr lang="en-US" sz="1200" baseline="0" dirty="0" smtClean="0">
                          <a:latin typeface="Century Gothic" panose="020B0502020202020204" pitchFamily="34" charset="0"/>
                        </a:rPr>
                        <a:t> Pouch- Sight Word Practice</a:t>
                      </a:r>
                      <a:endParaRPr lang="en-US" sz="1200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</a:tr>
              <a:tr h="691157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Century Gothic" panose="020B0502020202020204" pitchFamily="34" charset="0"/>
                        </a:rPr>
                        <a:t>Wednesday</a:t>
                      </a:r>
                      <a:endParaRPr lang="en-US" sz="1400" dirty="0">
                        <a:latin typeface="Century Gothic" panose="020B0502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Century Gothic" panose="020B0502020202020204" pitchFamily="34" charset="0"/>
                        </a:rPr>
                        <a:t>Math Lesson 2-3</a:t>
                      </a:r>
                    </a:p>
                    <a:p>
                      <a:r>
                        <a:rPr lang="en-US" sz="1200" dirty="0" smtClean="0">
                          <a:latin typeface="Century Gothic" panose="020B0502020202020204" pitchFamily="34" charset="0"/>
                        </a:rPr>
                        <a:t>HP#3</a:t>
                      </a:r>
                    </a:p>
                    <a:p>
                      <a:r>
                        <a:rPr lang="en-US" sz="1200" dirty="0" smtClean="0">
                          <a:latin typeface="Century Gothic" panose="020B0502020202020204" pitchFamily="34" charset="0"/>
                        </a:rPr>
                        <a:t>Reading Pouch- Sight Word Practice</a:t>
                      </a:r>
                      <a:endParaRPr lang="en-US" sz="1200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</a:tr>
              <a:tr h="691157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Century Gothic" panose="020B0502020202020204" pitchFamily="34" charset="0"/>
                        </a:rPr>
                        <a:t>Thursday</a:t>
                      </a:r>
                      <a:endParaRPr lang="en-US" sz="1400" dirty="0">
                        <a:latin typeface="Century Gothic" panose="020B0502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Century Gothic" panose="020B0502020202020204" pitchFamily="34" charset="0"/>
                        </a:rPr>
                        <a:t>Math Lesson 2-4</a:t>
                      </a:r>
                    </a:p>
                    <a:p>
                      <a:r>
                        <a:rPr lang="en-US" sz="1200" dirty="0" smtClean="0">
                          <a:latin typeface="Century Gothic" panose="020B0502020202020204" pitchFamily="34" charset="0"/>
                        </a:rPr>
                        <a:t>HP#4</a:t>
                      </a:r>
                    </a:p>
                    <a:p>
                      <a:r>
                        <a:rPr lang="en-US" sz="1200" dirty="0" smtClean="0">
                          <a:latin typeface="Century Gothic" panose="020B0502020202020204" pitchFamily="34" charset="0"/>
                        </a:rPr>
                        <a:t>Reading Pouch- Sight Word Practice</a:t>
                      </a:r>
                      <a:endParaRPr lang="en-US" sz="1200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</a:tr>
              <a:tr h="691157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Century Gothic" panose="020B0502020202020204" pitchFamily="34" charset="0"/>
                        </a:rPr>
                        <a:t>Friday</a:t>
                      </a:r>
                      <a:endParaRPr lang="en-US" sz="1400" dirty="0">
                        <a:latin typeface="Century Gothic" panose="020B0502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Century Gothic" panose="020B0502020202020204" pitchFamily="34" charset="0"/>
                        </a:rPr>
                        <a:t>Return all</a:t>
                      </a:r>
                      <a:r>
                        <a:rPr lang="en-US" sz="1200" baseline="0" dirty="0" smtClean="0">
                          <a:latin typeface="Century Gothic" panose="020B0502020202020204" pitchFamily="34" charset="0"/>
                        </a:rPr>
                        <a:t> homework Friday</a:t>
                      </a:r>
                      <a:endParaRPr lang="en-US" sz="1200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446415" y="1629295"/>
            <a:ext cx="38404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latin typeface="Century Gothic" panose="020B0502020202020204" pitchFamily="34" charset="0"/>
              </a:rPr>
              <a:t>LL2 Weekly Homework</a:t>
            </a:r>
          </a:p>
          <a:p>
            <a:pPr algn="ctr"/>
            <a:r>
              <a:rPr lang="en-US" dirty="0" smtClean="0">
                <a:latin typeface="Century Gothic" panose="020B0502020202020204" pitchFamily="34" charset="0"/>
              </a:rPr>
              <a:t>September 12</a:t>
            </a:r>
            <a:r>
              <a:rPr lang="en-US" baseline="30000" dirty="0" smtClean="0">
                <a:latin typeface="Century Gothic" panose="020B0502020202020204" pitchFamily="34" charset="0"/>
              </a:rPr>
              <a:t>th</a:t>
            </a:r>
            <a:r>
              <a:rPr lang="en-US" dirty="0" smtClean="0">
                <a:latin typeface="Century Gothic" panose="020B0502020202020204" pitchFamily="34" charset="0"/>
              </a:rPr>
              <a:t>-16th</a:t>
            </a:r>
            <a:endParaRPr lang="en-US" dirty="0">
              <a:latin typeface="Century Gothic" panose="020B0502020202020204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366655" y="6068291"/>
            <a:ext cx="229431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Sound bag Letter O</a:t>
            </a:r>
          </a:p>
          <a:p>
            <a:endParaRPr lang="en-US" dirty="0"/>
          </a:p>
          <a:p>
            <a:r>
              <a:rPr lang="en-US" dirty="0" smtClean="0"/>
              <a:t>Sight words:</a:t>
            </a:r>
          </a:p>
          <a:p>
            <a:r>
              <a:rPr lang="en-US" dirty="0" smtClean="0"/>
              <a:t>Four, Purple, He, On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58629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306</TotalTime>
  <Words>64</Words>
  <Application>Microsoft Office PowerPoint</Application>
  <PresentationFormat>On-screen Show (4:3)</PresentationFormat>
  <Paragraphs>24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Jessica Hamilton</dc:creator>
  <cp:lastModifiedBy>Gove, Stacey</cp:lastModifiedBy>
  <cp:revision>33</cp:revision>
  <cp:lastPrinted>2016-08-25T14:37:24Z</cp:lastPrinted>
  <dcterms:created xsi:type="dcterms:W3CDTF">2014-06-17T18:56:01Z</dcterms:created>
  <dcterms:modified xsi:type="dcterms:W3CDTF">2016-09-09T13:51:34Z</dcterms:modified>
</cp:coreProperties>
</file>