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56" autoAdjust="0"/>
    <p:restoredTop sz="94660"/>
  </p:normalViewPr>
  <p:slideViewPr>
    <p:cSldViewPr snapToGrid="0" snapToObjects="1" showGuides="1">
      <p:cViewPr>
        <p:scale>
          <a:sx n="47" d="100"/>
          <a:sy n="47" d="100"/>
        </p:scale>
        <p:origin x="-1092" y="-6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3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6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6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6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9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3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44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0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00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5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08380-44C3-0A49-B219-B9E6E292BE1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5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4851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70918" y="15977"/>
            <a:ext cx="7423657" cy="1917309"/>
            <a:chOff x="279476" y="0"/>
            <a:chExt cx="7423657" cy="1917309"/>
          </a:xfrm>
        </p:grpSpPr>
        <p:sp>
          <p:nvSpPr>
            <p:cNvPr id="4" name="TextBox 3"/>
            <p:cNvSpPr txBox="1"/>
            <p:nvPr/>
          </p:nvSpPr>
          <p:spPr>
            <a:xfrm>
              <a:off x="1673435" y="534187"/>
              <a:ext cx="584811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 smtClean="0">
                  <a:latin typeface="KG Second Chances Solid"/>
                  <a:cs typeface="KG Second Chances Solid"/>
                </a:rPr>
                <a:t>Homework &amp; News</a:t>
              </a:r>
              <a:endParaRPr lang="en-US" sz="6600" dirty="0">
                <a:latin typeface="KG Second Chances Solid"/>
                <a:cs typeface="KG Second Chances Solid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79476" y="1369370"/>
              <a:ext cx="17801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KG Second Chances Sketch"/>
                  <a:cs typeface="KG Second Chances Sketch"/>
                </a:rPr>
                <a:t>MON.</a:t>
              </a:r>
              <a:endParaRPr lang="en-US" sz="1050" dirty="0">
                <a:latin typeface="KG Second Chances Sketch"/>
                <a:cs typeface="KG Second Chances Sketch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097990" y="1369391"/>
              <a:ext cx="18271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KG Second Chances Sketch"/>
                  <a:cs typeface="KG Second Chances Sketch"/>
                </a:rPr>
                <a:t>TUES.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25164" y="1369391"/>
              <a:ext cx="17954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KG Second Chances Sketch"/>
                  <a:cs typeface="KG Second Chances Sketch"/>
                </a:rPr>
                <a:t>WED.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51322" y="1394089"/>
              <a:ext cx="20518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KG Second Chances Sketch"/>
                  <a:cs typeface="KG Second Chances Sketch"/>
                </a:rPr>
                <a:t>THURS.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61693" y="0"/>
              <a:ext cx="42846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KG Primary Penmanship"/>
                  <a:cs typeface="KG Primary Penmanship"/>
                </a:rPr>
                <a:t>Name: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7675" y="71584"/>
            <a:ext cx="31744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KG Primary Penmanship"/>
                <a:cs typeface="KG Primary Penmanship"/>
              </a:rPr>
              <a:t>Week of October 10</a:t>
            </a:r>
            <a:endParaRPr lang="en-US" sz="2000" dirty="0">
              <a:latin typeface="KG Primary Penmanship"/>
              <a:cs typeface="KG Primary Penmanship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1080" y="6198272"/>
            <a:ext cx="1788210" cy="368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lnSpc>
                <a:spcPct val="70000"/>
              </a:lnSpc>
              <a:spcAft>
                <a:spcPts val="600"/>
              </a:spcAft>
            </a:pPr>
            <a:r>
              <a:rPr lang="en-US" b="1" dirty="0" smtClean="0">
                <a:latin typeface="KG Primary Penmanship"/>
                <a:ea typeface="ＭＳ ゴシック"/>
                <a:cs typeface="KG Primary Penmanship"/>
              </a:rPr>
              <a:t>Student of the Week</a:t>
            </a:r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endParaRPr lang="en-US" sz="2400" b="1" dirty="0">
              <a:latin typeface="KG Primary Penmanship"/>
              <a:ea typeface="ＭＳ ゴシック"/>
              <a:cs typeface="KG Primary Penmanship"/>
            </a:endParaRPr>
          </a:p>
          <a:p>
            <a:pPr algn="ctr"/>
            <a:r>
              <a:rPr lang="en-US" sz="2800" dirty="0" smtClean="0">
                <a:latin typeface="KG Primary Penmanship"/>
                <a:ea typeface="ＭＳ ゴシック"/>
                <a:cs typeface="KG Primary Penmanship"/>
              </a:rPr>
              <a:t>Luke</a:t>
            </a:r>
            <a:endParaRPr lang="en-US" sz="2800" dirty="0"/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endParaRPr lang="en-US" b="1" dirty="0" smtClean="0">
              <a:latin typeface="KG Primary Penmanship"/>
              <a:ea typeface="ＭＳ ゴシック"/>
              <a:cs typeface="KG Primary Penmanship"/>
            </a:endParaRPr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endParaRPr lang="en-US" b="1" dirty="0">
              <a:latin typeface="KG Primary Penmanship"/>
              <a:ea typeface="ＭＳ ゴシック"/>
              <a:cs typeface="KG Primary Penmanship"/>
            </a:endParaRPr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r>
              <a:rPr lang="en-US" b="1" dirty="0" smtClean="0">
                <a:latin typeface="KG Primary Penmanship"/>
                <a:ea typeface="ＭＳ ゴシック"/>
                <a:cs typeface="KG Primary Penmanship"/>
              </a:rPr>
              <a:t>Birthdays</a:t>
            </a:r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endParaRPr lang="en-US" b="1" dirty="0">
              <a:latin typeface="KG Primary Penmanship"/>
              <a:ea typeface="ＭＳ ゴシック"/>
              <a:cs typeface="KG Primary Penmanship"/>
            </a:endParaRPr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endParaRPr lang="en-US" sz="2800" dirty="0"/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endParaRPr lang="en-US" b="1" dirty="0" smtClean="0">
              <a:latin typeface="KG Primary Penmanship"/>
              <a:ea typeface="ＭＳ ゴシック"/>
              <a:cs typeface="KG Primary Penmanship"/>
            </a:endParaRPr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endParaRPr lang="en-US" sz="2800" b="1" dirty="0">
              <a:latin typeface="KG Primary Penmanship"/>
              <a:ea typeface="ＭＳ ゴシック"/>
              <a:cs typeface="KG Primary Penmanship"/>
            </a:endParaRP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31690" y="6210971"/>
            <a:ext cx="5306110" cy="3843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lnSpc>
                <a:spcPct val="70000"/>
              </a:lnSpc>
              <a:spcAft>
                <a:spcPts val="600"/>
              </a:spcAft>
            </a:pPr>
            <a:r>
              <a:rPr lang="en-US" b="1" dirty="0" smtClean="0">
                <a:latin typeface="KG Primary Penmanship"/>
                <a:ea typeface="ＭＳ ゴシック"/>
                <a:cs typeface="KG Primary Penmanship"/>
              </a:rPr>
              <a:t>Class Reminders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KG Primary Penmanship"/>
              <a:ea typeface="ＭＳ ゴシック"/>
              <a:cs typeface="KG Primary Penmanship"/>
            </a:endParaRP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FontTx/>
              <a:buChar char="•"/>
            </a:pPr>
            <a:r>
              <a:rPr lang="en-US" sz="1600" dirty="0" smtClean="0">
                <a:latin typeface="KG Primary Penmanship"/>
                <a:ea typeface="ＭＳ ゴシック"/>
                <a:cs typeface="KG Primary Penmanship"/>
              </a:rPr>
              <a:t>Students no longer need to bring in water bottles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FontTx/>
              <a:buChar char="•"/>
            </a:pPr>
            <a:r>
              <a:rPr lang="en-US" sz="1600" dirty="0" smtClean="0">
                <a:latin typeface="KG Primary Penmanship"/>
                <a:ea typeface="ＭＳ ゴシック"/>
                <a:cs typeface="KG Primary Penmanship"/>
              </a:rPr>
              <a:t>Try the app, </a:t>
            </a:r>
            <a:r>
              <a:rPr lang="en-US" sz="1600" dirty="0" err="1" smtClean="0">
                <a:latin typeface="KG Primary Penmanship"/>
                <a:ea typeface="ＭＳ ゴシック"/>
                <a:cs typeface="KG Primary Penmanship"/>
              </a:rPr>
              <a:t>abc</a:t>
            </a:r>
            <a:r>
              <a:rPr lang="en-US" sz="1600" dirty="0" smtClean="0">
                <a:latin typeface="KG Primary Penmanship"/>
                <a:ea typeface="ＭＳ ゴシック"/>
                <a:cs typeface="KG Primary Penmanship"/>
              </a:rPr>
              <a:t> Pocket Phonics for work on letter formation and sounds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FontTx/>
              <a:buChar char="•"/>
            </a:pPr>
            <a:r>
              <a:rPr lang="en-US" sz="1600" dirty="0" smtClean="0">
                <a:latin typeface="KG Primary Penmanship"/>
                <a:ea typeface="ＭＳ ゴシック"/>
                <a:cs typeface="KG Primary Penmanship"/>
              </a:rPr>
              <a:t>Place Spelling work in red folder to be checked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FontTx/>
              <a:buChar char="•"/>
            </a:pPr>
            <a:r>
              <a:rPr lang="en-US" sz="1600" dirty="0" smtClean="0">
                <a:latin typeface="KG Primary Penmanship"/>
                <a:ea typeface="ＭＳ ゴシック"/>
                <a:cs typeface="KG Primary Penmanship"/>
              </a:rPr>
              <a:t>Don’t forget to READ!!!!  It’s Read-a-</a:t>
            </a:r>
            <a:r>
              <a:rPr lang="en-US" sz="1600" smtClean="0">
                <a:latin typeface="KG Primary Penmanship"/>
                <a:ea typeface="ＭＳ ゴシック"/>
                <a:cs typeface="KG Primary Penmanship"/>
              </a:rPr>
              <a:t>thon time</a:t>
            </a:r>
            <a:endParaRPr lang="en-US" sz="1600" dirty="0" smtClean="0">
              <a:latin typeface="KG Primary Penmanship"/>
              <a:ea typeface="ＭＳ ゴシック"/>
              <a:cs typeface="KG Primary Penmanship"/>
            </a:endParaRP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FontTx/>
              <a:buChar char="•"/>
            </a:pPr>
            <a:endParaRPr lang="en-US" sz="1600" dirty="0">
              <a:latin typeface="KG Primary Penmanship"/>
              <a:ea typeface="ＭＳ ゴシック"/>
              <a:cs typeface="KG Primary Penmanship"/>
            </a:endParaRPr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r>
              <a:rPr lang="en-US" b="1" dirty="0" smtClean="0">
                <a:latin typeface="KG Primary Penmanship"/>
                <a:ea typeface="ＭＳ ゴシック"/>
                <a:cs typeface="KG Primary Penmanship"/>
              </a:rPr>
              <a:t>Important Dates 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KG Primary Penmanship"/>
              <a:ea typeface="ＭＳ ゴシック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KG Primary Penmanship"/>
                <a:ea typeface="ＭＳ ゴシック"/>
                <a:cs typeface="KG Primary Penmanship"/>
              </a:rPr>
              <a:t>10/13	Memory Word Oral Assessment 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KG Primary Penmanship"/>
                <a:ea typeface="ＭＳ ゴシック"/>
                <a:cs typeface="KG Primary Penmanship"/>
              </a:rPr>
              <a:t>10/14	No School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KG Primary Penmanship"/>
                <a:ea typeface="ＭＳ ゴシック"/>
                <a:cs typeface="KG Primary Penmanship"/>
              </a:rPr>
              <a:t>10/17	Spelling Test</a:t>
            </a:r>
            <a:endParaRPr lang="en-US" sz="1600" dirty="0">
              <a:latin typeface="KG Primary Penmanship"/>
              <a:ea typeface="ＭＳ ゴシック"/>
              <a:cs typeface="KG Primary Penmanship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51300" y="9465443"/>
            <a:ext cx="34770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  <a:spcAft>
                <a:spcPts val="600"/>
              </a:spcAft>
            </a:pPr>
            <a:r>
              <a:rPr lang="en-US" sz="2800" dirty="0" smtClean="0">
                <a:latin typeface="KG Primary Penmanship"/>
                <a:ea typeface="ＭＳ ゴシック"/>
                <a:cs typeface="KG Primary Penmanship"/>
              </a:rPr>
              <a:t>           </a:t>
            </a:r>
            <a:endParaRPr lang="en-US" sz="2800" dirty="0">
              <a:latin typeface="KG Primary Penmanship"/>
              <a:ea typeface="ＭＳ ゴシック"/>
              <a:cs typeface="KG Primary Penmanship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1080" y="1933286"/>
            <a:ext cx="1788210" cy="368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sz="1600" dirty="0" smtClean="0">
                <a:latin typeface="KG Primary Penmanship"/>
                <a:cs typeface="KG Primary Penmanship"/>
              </a:rPr>
              <a:t>complete daily problems on math HW sheet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>
              <a:latin typeface="KG Primary Penmanship"/>
              <a:ea typeface="ＭＳ ゴシック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sz="1600" dirty="0" smtClean="0">
                <a:latin typeface="KG Primary Penmanship"/>
                <a:cs typeface="KG Primary Penmanship"/>
              </a:rPr>
              <a:t>study Memory Words for oral assessment</a:t>
            </a:r>
            <a:endParaRPr lang="en-US" sz="1600" dirty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ＭＳ ゴシック"/>
              <a:ea typeface="ＭＳ ゴシック"/>
              <a:cs typeface="ＭＳ ゴシック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sz="1600" dirty="0">
                <a:latin typeface="KG Primary Penmanship"/>
                <a:cs typeface="KG Primary Penmanship"/>
              </a:rPr>
              <a:t>study Memory and Pattern </a:t>
            </a:r>
            <a:r>
              <a:rPr lang="en-US" sz="1600" dirty="0" smtClean="0">
                <a:latin typeface="KG Primary Penmanship"/>
                <a:cs typeface="KG Primary Penmanship"/>
              </a:rPr>
              <a:t>Words using Spelling Menu*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KG Primary Penmanship"/>
                <a:cs typeface="KG Primary Penmanship"/>
              </a:rPr>
              <a:t>(1 a night)</a:t>
            </a:r>
            <a:endParaRPr lang="en-US" sz="1600" dirty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KG Primary Penmanship"/>
                <a:cs typeface="KG Primary Penmanship"/>
              </a:rPr>
              <a:t>*see attached</a:t>
            </a:r>
            <a:endParaRPr lang="en-US" sz="1600" dirty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ＭＳ ゴシック"/>
              <a:ea typeface="ＭＳ ゴシック"/>
              <a:cs typeface="ＭＳ ゴシック"/>
            </a:endParaRPr>
          </a:p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107180" y="1933286"/>
            <a:ext cx="1788210" cy="368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sz="1600" dirty="0">
                <a:latin typeface="KG Primary Penmanship"/>
                <a:cs typeface="KG Primary Penmanship"/>
              </a:rPr>
              <a:t>complete daily problems on math HW </a:t>
            </a:r>
            <a:r>
              <a:rPr lang="en-US" sz="1600" dirty="0" smtClean="0">
                <a:latin typeface="KG Primary Penmanship"/>
                <a:cs typeface="KG Primary Penmanship"/>
              </a:rPr>
              <a:t>sheet</a:t>
            </a:r>
            <a:endParaRPr lang="en-US" sz="1600" dirty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ＭＳ ゴシック"/>
              <a:ea typeface="ＭＳ ゴシック"/>
              <a:cs typeface="ＭＳ ゴシック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sz="1600" dirty="0" smtClean="0">
                <a:latin typeface="KG Primary Penmanship"/>
                <a:cs typeface="KG Primary Penmanship"/>
              </a:rPr>
              <a:t>study Memory Words for oral assessment</a:t>
            </a:r>
            <a:endParaRPr lang="en-US" sz="1600" dirty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ＭＳ ゴシック"/>
              <a:ea typeface="ＭＳ ゴシック"/>
              <a:cs typeface="ＭＳ ゴシック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sz="1600" dirty="0">
                <a:latin typeface="KG Primary Penmanship"/>
                <a:cs typeface="KG Primary Penmanship"/>
              </a:rPr>
              <a:t>study Memory and Pattern Words using Spelling Menu*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KG Primary Penmanship"/>
                <a:ea typeface="ＭＳ ゴシック"/>
                <a:cs typeface="KG Primary Penmanship"/>
              </a:rPr>
              <a:t>(1 a night)</a:t>
            </a:r>
            <a:endParaRPr lang="en-US" sz="1600" dirty="0">
              <a:latin typeface="KG Primary Penmanship"/>
              <a:ea typeface="ＭＳ ゴシック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KG Primary Penmanship"/>
                <a:cs typeface="KG Primary Penmanship"/>
              </a:rPr>
              <a:t>*see attached </a:t>
            </a:r>
            <a:endParaRPr lang="en-US" sz="1600" dirty="0">
              <a:latin typeface="KG Primary Penmanship"/>
              <a:cs typeface="KG Primary Penmanship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35980" y="1933286"/>
            <a:ext cx="1788210" cy="368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sz="1600" dirty="0">
                <a:latin typeface="KG Primary Penmanship"/>
                <a:cs typeface="KG Primary Penmanship"/>
              </a:rPr>
              <a:t>complete daily problems on math HW </a:t>
            </a:r>
            <a:r>
              <a:rPr lang="en-US" sz="1600" dirty="0" smtClean="0">
                <a:latin typeface="KG Primary Penmanship"/>
                <a:cs typeface="KG Primary Penmanship"/>
              </a:rPr>
              <a:t>sheet</a:t>
            </a:r>
            <a:endParaRPr lang="en-US" sz="1600" dirty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sz="1600" dirty="0">
                <a:latin typeface="KG Primary Penmanship"/>
                <a:cs typeface="KG Primary Penmanship"/>
              </a:rPr>
              <a:t>s</a:t>
            </a:r>
            <a:r>
              <a:rPr lang="en-US" sz="1600" dirty="0" smtClean="0">
                <a:latin typeface="KG Primary Penmanship"/>
                <a:cs typeface="KG Primary Penmanship"/>
              </a:rPr>
              <a:t>tudy Memory Words for oral assessment </a:t>
            </a:r>
            <a:endParaRPr lang="en-US" sz="1600" dirty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>
              <a:latin typeface="ＭＳ ゴシック"/>
              <a:ea typeface="ＭＳ ゴシック"/>
              <a:cs typeface="ＭＳ ゴシック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sz="1600" dirty="0">
                <a:latin typeface="KG Primary Penmanship"/>
                <a:cs typeface="KG Primary Penmanship"/>
              </a:rPr>
              <a:t>study Memory and Pattern Words using Spelling Menu*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KG Primary Penmanship"/>
                <a:cs typeface="KG Primary Penmanship"/>
              </a:rPr>
              <a:t>(1 a night)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KG Primary Penmanship"/>
                <a:cs typeface="KG Primary Penmanship"/>
              </a:rPr>
              <a:t>*see attached</a:t>
            </a:r>
            <a:endParaRPr lang="en-US" sz="1600" dirty="0">
              <a:latin typeface="KG Primary Penmanship"/>
              <a:cs typeface="KG Primary Penmanship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749590" y="1933286"/>
            <a:ext cx="1788210" cy="368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sz="1600" dirty="0">
                <a:latin typeface="KG Primary Penmanship"/>
                <a:cs typeface="KG Primary Penmanship"/>
              </a:rPr>
              <a:t>study Memory and Pattern Words using Spelling Menu*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>
                <a:latin typeface="KG Primary Penmanship"/>
                <a:cs typeface="KG Primary Penmanship"/>
              </a:rPr>
              <a:t>(1 a night)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>
                <a:latin typeface="KG Primary Penmanship"/>
                <a:cs typeface="KG Primary Penmanship"/>
              </a:rPr>
              <a:t>*see attached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KG Primary Penmanship"/>
                <a:cs typeface="KG Primary Penmanship"/>
              </a:rPr>
              <a:t>Test on Monday!!!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sz="1600" dirty="0" smtClean="0">
                <a:latin typeface="KG Primary Penmanship"/>
                <a:cs typeface="KG Primary Penmanship"/>
              </a:rPr>
              <a:t>Enjoy your </a:t>
            </a:r>
            <a:r>
              <a:rPr lang="en-US" sz="1600" smtClean="0">
                <a:latin typeface="KG Primary Penmanship"/>
                <a:cs typeface="KG Primary Penmanship"/>
              </a:rPr>
              <a:t>long weekend!</a:t>
            </a:r>
            <a:endParaRPr lang="en-US" sz="1600" dirty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>
              <a:latin typeface="KG Primary Penmanship"/>
              <a:cs typeface="KG Primary Penmanship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70918" y="5635771"/>
            <a:ext cx="7262176" cy="371049"/>
            <a:chOff x="270918" y="5635771"/>
            <a:chExt cx="7262176" cy="371049"/>
          </a:xfrm>
        </p:grpSpPr>
        <p:sp>
          <p:nvSpPr>
            <p:cNvPr id="20" name="TextBox 19"/>
            <p:cNvSpPr txBox="1"/>
            <p:nvPr/>
          </p:nvSpPr>
          <p:spPr>
            <a:xfrm>
              <a:off x="270918" y="5635771"/>
              <a:ext cx="1816100" cy="371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KG Primary Penmanship"/>
                  <a:cs typeface="KG Primary Penmanship"/>
                </a:rPr>
                <a:t>Parent Initials</a:t>
              </a:r>
              <a:endParaRPr lang="en-US" dirty="0">
                <a:latin typeface="KG Primary Penmanship"/>
                <a:cs typeface="KG Primary Penmanship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099718" y="5635771"/>
              <a:ext cx="1816100" cy="371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KG Primary Penmanship"/>
                  <a:cs typeface="KG Primary Penmanship"/>
                </a:rPr>
                <a:t>Parent Initials</a:t>
              </a:r>
              <a:endParaRPr lang="en-US" dirty="0">
                <a:latin typeface="KG Primary Penmanship"/>
                <a:cs typeface="KG Primary Penmanship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08356" y="5635771"/>
              <a:ext cx="1816100" cy="371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KG Primary Penmanship"/>
                  <a:cs typeface="KG Primary Penmanship"/>
                </a:rPr>
                <a:t>Parent Initials</a:t>
              </a:r>
              <a:endParaRPr lang="en-US" dirty="0">
                <a:latin typeface="KG Primary Penmanship"/>
                <a:cs typeface="KG Primary Penmanship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716994" y="5635771"/>
              <a:ext cx="1816100" cy="371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>
                <a:latin typeface="KG Primary Penmanship"/>
                <a:cs typeface="KG Primary Penmanship"/>
              </a:endParaRPr>
            </a:p>
          </p:txBody>
        </p:sp>
      </p:grpSp>
      <p:sp>
        <p:nvSpPr>
          <p:cNvPr id="10" name="Heart 9"/>
          <p:cNvSpPr/>
          <p:nvPr/>
        </p:nvSpPr>
        <p:spPr>
          <a:xfrm>
            <a:off x="750477" y="8551043"/>
            <a:ext cx="914400" cy="914400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1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202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Whitmer, Teresa</cp:lastModifiedBy>
  <cp:revision>81</cp:revision>
  <cp:lastPrinted>2016-09-25T03:02:33Z</cp:lastPrinted>
  <dcterms:created xsi:type="dcterms:W3CDTF">2015-08-03T17:04:36Z</dcterms:created>
  <dcterms:modified xsi:type="dcterms:W3CDTF">2016-10-10T01:13:27Z</dcterms:modified>
</cp:coreProperties>
</file>