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56" autoAdjust="0"/>
    <p:restoredTop sz="94660"/>
  </p:normalViewPr>
  <p:slideViewPr>
    <p:cSldViewPr snapToGrid="0" snapToObjects="1" showGuides="1">
      <p:cViewPr>
        <p:scale>
          <a:sx n="47" d="100"/>
          <a:sy n="47" d="100"/>
        </p:scale>
        <p:origin x="-1092" y="-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3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6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6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9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3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4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0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0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5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08380-44C3-0A49-B219-B9E6E292BE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0DB0-FEA7-9744-A5D7-9AD365CB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5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4851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70918" y="15977"/>
            <a:ext cx="7423657" cy="1917309"/>
            <a:chOff x="279476" y="0"/>
            <a:chExt cx="7423657" cy="1917309"/>
          </a:xfrm>
        </p:grpSpPr>
        <p:sp>
          <p:nvSpPr>
            <p:cNvPr id="4" name="TextBox 3"/>
            <p:cNvSpPr txBox="1"/>
            <p:nvPr/>
          </p:nvSpPr>
          <p:spPr>
            <a:xfrm>
              <a:off x="1673435" y="534187"/>
              <a:ext cx="584811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smtClean="0">
                  <a:latin typeface="KG Second Chances Solid"/>
                  <a:cs typeface="KG Second Chances Solid"/>
                </a:rPr>
                <a:t>Homework &amp; News</a:t>
              </a:r>
              <a:endParaRPr lang="en-US" sz="6600" dirty="0">
                <a:latin typeface="KG Second Chances Solid"/>
                <a:cs typeface="KG Second Chances Solid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9476" y="1369370"/>
              <a:ext cx="17801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KG Second Chances Sketch"/>
                  <a:cs typeface="KG Second Chances Sketch"/>
                </a:rPr>
                <a:t>MON.</a:t>
              </a:r>
              <a:endParaRPr lang="en-US" sz="1050" dirty="0">
                <a:latin typeface="KG Second Chances Sketch"/>
                <a:cs typeface="KG Second Chances Sketch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97990" y="1369391"/>
              <a:ext cx="18271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KG Second Chances Sketch"/>
                  <a:cs typeface="KG Second Chances Sketch"/>
                </a:rPr>
                <a:t>TUES.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25164" y="1369391"/>
              <a:ext cx="17954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KG Second Chances Sketch"/>
                  <a:cs typeface="KG Second Chances Sketch"/>
                </a:rPr>
                <a:t>WED.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51322" y="1394089"/>
              <a:ext cx="2051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KG Second Chances Sketch"/>
                  <a:cs typeface="KG Second Chances Sketch"/>
                </a:rPr>
                <a:t>THURS.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61693" y="0"/>
              <a:ext cx="42846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KG Primary Penmanship"/>
                  <a:cs typeface="KG Primary Penmanship"/>
                </a:rPr>
                <a:t>Name: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7675" y="71584"/>
            <a:ext cx="3174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KG Primary Penmanship"/>
                <a:cs typeface="KG Primary Penmanship"/>
              </a:rPr>
              <a:t>Week of October 31</a:t>
            </a:r>
            <a:endParaRPr lang="en-US" sz="2000" dirty="0">
              <a:latin typeface="KG Primary Penmanship"/>
              <a:cs typeface="KG Primary Penmanship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1080" y="6198272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sz="2400" b="1" dirty="0" smtClean="0">
                <a:latin typeface="HelloKelly"/>
                <a:ea typeface="ＭＳ ゴシック"/>
                <a:cs typeface="HelloKelly"/>
              </a:rPr>
              <a:t>Student of the Week</a:t>
            </a: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sz="2400" b="1" dirty="0">
              <a:latin typeface="KG Primary Penmanship"/>
              <a:ea typeface="ＭＳ ゴシック"/>
              <a:cs typeface="KG Primary Penmanship"/>
            </a:endParaRPr>
          </a:p>
          <a:p>
            <a:pPr algn="ctr"/>
            <a:r>
              <a:rPr lang="en-US" sz="2800" dirty="0" smtClean="0">
                <a:latin typeface="KG Primary Penmanship"/>
                <a:ea typeface="ＭＳ ゴシック"/>
                <a:cs typeface="KG Primary Penmanship"/>
              </a:rPr>
              <a:t>Olivia</a:t>
            </a:r>
            <a:endParaRPr lang="en-US" sz="2800" dirty="0"/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b="1" dirty="0" smtClean="0">
              <a:latin typeface="KG Primary Penmanship"/>
              <a:ea typeface="ＭＳ ゴシック"/>
              <a:cs typeface="KG Primary Penmanship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b="1" dirty="0">
              <a:latin typeface="HelloKelly"/>
              <a:ea typeface="ＭＳ ゴシック"/>
              <a:cs typeface="HelloKelly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sz="2400" b="1" dirty="0" smtClean="0">
                <a:latin typeface="HelloKelly"/>
                <a:ea typeface="ＭＳ ゴシック"/>
                <a:cs typeface="HelloKelly"/>
              </a:rPr>
              <a:t>Birthdays</a:t>
            </a: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b="1" dirty="0">
              <a:latin typeface="KG Primary Penmanship"/>
              <a:ea typeface="ＭＳ ゴシック"/>
              <a:cs typeface="KG Primary Penmanship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sz="2800" dirty="0"/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b="1" dirty="0" smtClean="0">
              <a:latin typeface="KG Primary Penmanship"/>
              <a:ea typeface="ＭＳ ゴシック"/>
              <a:cs typeface="KG Primary Penmanship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endParaRPr lang="en-US" sz="2800" b="1" dirty="0">
              <a:latin typeface="KG Primary Penmanship"/>
              <a:ea typeface="ＭＳ ゴシック"/>
              <a:cs typeface="KG Primary Penmanship"/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31690" y="6210971"/>
            <a:ext cx="5306110" cy="3843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sz="2400" b="1" dirty="0" smtClean="0">
                <a:latin typeface="HelloKelly"/>
                <a:ea typeface="ＭＳ ゴシック"/>
                <a:cs typeface="HelloKelly"/>
              </a:rPr>
              <a:t>Class Reminders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KG Primary Penmanship"/>
              <a:ea typeface="ＭＳ ゴシック"/>
              <a:cs typeface="KG Primary Penmanship"/>
            </a:endParaRP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FontTx/>
              <a:buChar char="•"/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Please keep all homework papers stapled together and return daily</a:t>
            </a:r>
            <a:r>
              <a:rPr lang="en-US" sz="1600" dirty="0">
                <a:latin typeface="HelloKelly"/>
                <a:ea typeface="ＭＳ ゴシック"/>
                <a:cs typeface="HelloKelly"/>
              </a:rPr>
              <a:t>!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  Assignments not sent in daily are marked as a zero.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FontTx/>
              <a:buChar char="•"/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When completing spelling tasks, make sure to clearly </a:t>
            </a:r>
            <a:r>
              <a:rPr lang="en-US" sz="1600" b="1" u="sng" dirty="0" smtClean="0">
                <a:latin typeface="HelloKelly"/>
                <a:ea typeface="ＭＳ ゴシック"/>
                <a:cs typeface="HelloKelly"/>
              </a:rPr>
              <a:t>state the title of the task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, </a:t>
            </a:r>
            <a:r>
              <a:rPr lang="en-US" sz="1600" b="1" u="sng" dirty="0" smtClean="0">
                <a:latin typeface="HelloKelly"/>
                <a:ea typeface="ＭＳ ゴシック"/>
                <a:cs typeface="HelloKelly"/>
              </a:rPr>
              <a:t>color box on menu 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and </a:t>
            </a:r>
            <a:r>
              <a:rPr lang="en-US" sz="1600" u="sng" dirty="0" smtClean="0">
                <a:latin typeface="HelloKelly"/>
                <a:ea typeface="ＭＳ ゴシック"/>
                <a:cs typeface="HelloKelly"/>
              </a:rPr>
              <a:t>complete neatly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.  </a:t>
            </a:r>
          </a:p>
          <a:p>
            <a:pPr marL="285750" indent="-285750">
              <a:lnSpc>
                <a:spcPct val="70000"/>
              </a:lnSpc>
              <a:spcAft>
                <a:spcPts val="600"/>
              </a:spcAft>
              <a:buFontTx/>
              <a:buChar char="•"/>
            </a:pPr>
            <a:endParaRPr lang="en-US" dirty="0">
              <a:latin typeface="KG Primary Penmanship"/>
              <a:ea typeface="ＭＳ ゴシック"/>
              <a:cs typeface="KG Primary Penmanship"/>
            </a:endParaRPr>
          </a:p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sz="2400" b="1" dirty="0" smtClean="0">
                <a:latin typeface="HelloKelly"/>
                <a:ea typeface="ＭＳ ゴシック"/>
                <a:cs typeface="HelloKelly"/>
              </a:rPr>
              <a:t>Important Dates 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11/2		</a:t>
            </a:r>
            <a:r>
              <a:rPr lang="en-US" sz="1600" dirty="0" err="1" smtClean="0">
                <a:latin typeface="HelloKelly"/>
                <a:ea typeface="ＭＳ ゴシック"/>
                <a:cs typeface="HelloKelly"/>
              </a:rPr>
              <a:t>Cogat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 Testing begins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11/3		Parent/Teacher Conferences 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11/8		No School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11/10		No School-Conferences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11</a:t>
            </a:r>
            <a:r>
              <a:rPr lang="en-US" sz="1600" smtClean="0">
                <a:latin typeface="HelloKelly"/>
                <a:ea typeface="ＭＳ ゴシック"/>
                <a:cs typeface="HelloKelly"/>
              </a:rPr>
              <a:t>/11	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	No School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51300" y="9465443"/>
            <a:ext cx="34770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  <a:spcAft>
                <a:spcPts val="600"/>
              </a:spcAft>
            </a:pPr>
            <a:r>
              <a:rPr lang="en-US" sz="2800" dirty="0" smtClean="0">
                <a:latin typeface="KG Primary Penmanship"/>
                <a:ea typeface="ＭＳ ゴシック"/>
                <a:cs typeface="KG Primary Penmanship"/>
              </a:rPr>
              <a:t>           </a:t>
            </a:r>
            <a:endParaRPr lang="en-US" sz="2800" dirty="0">
              <a:latin typeface="KG Primary Penmanship"/>
              <a:ea typeface="ＭＳ ゴシック"/>
              <a:cs typeface="KG Primary Penmanship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080" y="1933286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☐ </a:t>
            </a:r>
            <a:r>
              <a:rPr lang="en-US" sz="1600" dirty="0" smtClean="0">
                <a:latin typeface="HelloKelly"/>
                <a:cs typeface="HelloKelly"/>
              </a:rPr>
              <a:t>complete daily problems on math HW sheet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☐ XTRA Math Session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Read online Super Kids story, 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Cluck–</a:t>
            </a:r>
            <a:r>
              <a:rPr lang="en-US" sz="1600" dirty="0">
                <a:latin typeface="HelloKelly"/>
                <a:ea typeface="ＭＳ ゴシック"/>
                <a:cs typeface="HelloKelly"/>
              </a:rPr>
              <a:t>quiz on 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Friday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study memory and pattern words: complete task from Spelling Menu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ＭＳ ゴシック"/>
              <a:ea typeface="ＭＳ ゴシック"/>
              <a:cs typeface="ＭＳ ゴシック"/>
            </a:endParaRPr>
          </a:p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107180" y="1933286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</a:t>
            </a:r>
            <a:r>
              <a:rPr lang="en-US" sz="1600" dirty="0">
                <a:latin typeface="HelloKelly"/>
                <a:cs typeface="HelloKelly"/>
              </a:rPr>
              <a:t>complete daily problems on math HW sheet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☐ XTRA </a:t>
            </a:r>
            <a:r>
              <a:rPr lang="en-US" sz="1600" dirty="0">
                <a:latin typeface="HelloKelly"/>
                <a:ea typeface="ＭＳ ゴシック"/>
                <a:cs typeface="HelloKelly"/>
              </a:rPr>
              <a:t>Math Session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Read online Super Kids story, Cluck–quiz on Friday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study memory and pattern words: complete task from Spelling Menu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935980" y="1933286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</a:t>
            </a:r>
            <a:r>
              <a:rPr lang="en-US" sz="1600" dirty="0">
                <a:latin typeface="HelloKelly"/>
                <a:cs typeface="HelloKelly"/>
              </a:rPr>
              <a:t>complete daily problems on math HW sheet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XTRA Math Session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Read online Super Kids story, Cluck–quiz on Friday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☐ study memory and pattern words: complete task from Spelling Menu</a:t>
            </a:r>
            <a:endParaRPr lang="en-US" sz="1600" dirty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dirty="0">
              <a:latin typeface="KG Primary Penmanship"/>
              <a:cs typeface="KG Primary Penmanship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49590" y="1933286"/>
            <a:ext cx="1788210" cy="368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</a:t>
            </a:r>
            <a:r>
              <a:rPr lang="en-US" sz="1600" dirty="0">
                <a:latin typeface="HelloKelly"/>
                <a:cs typeface="HelloKelly"/>
              </a:rPr>
              <a:t>complete daily problems on math HW sheet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XTRA Math Session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>
                <a:latin typeface="HelloKelly"/>
                <a:ea typeface="ＭＳ ゴシック"/>
                <a:cs typeface="HelloKelly"/>
              </a:rPr>
              <a:t>☐ Read online Super Kids story, Cluck–quiz 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tomorrow</a:t>
            </a:r>
            <a:endParaRPr lang="en-US" sz="1600" dirty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☐ </a:t>
            </a:r>
            <a:r>
              <a:rPr lang="en-US" sz="1600" dirty="0">
                <a:latin typeface="HelloKelly"/>
                <a:ea typeface="ＭＳ ゴシック"/>
                <a:cs typeface="HelloKelly"/>
              </a:rPr>
              <a:t>study memory and pattern </a:t>
            </a:r>
            <a:r>
              <a:rPr lang="en-US" sz="1600" dirty="0" smtClean="0">
                <a:latin typeface="HelloKelly"/>
                <a:ea typeface="ＭＳ ゴシック"/>
                <a:cs typeface="HelloKelly"/>
              </a:rPr>
              <a:t>words: complete task from Spelling Menu</a:t>
            </a:r>
            <a:endParaRPr lang="en-US" sz="1600" dirty="0">
              <a:latin typeface="HelloKelly"/>
              <a:ea typeface="ＭＳ ゴシック"/>
              <a:cs typeface="HelloKelly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ＭＳ ゴシック"/>
              <a:ea typeface="ＭＳ ゴシック"/>
              <a:cs typeface="ＭＳ ゴシック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 smtClean="0">
              <a:latin typeface="ＭＳ ゴシック"/>
              <a:ea typeface="ＭＳ ゴシック"/>
              <a:cs typeface="ＭＳ ゴシック"/>
            </a:endParaRPr>
          </a:p>
          <a:p>
            <a:endParaRPr lang="en-US" dirty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dirty="0" smtClean="0">
              <a:latin typeface="KG Primary Penmanship"/>
              <a:cs typeface="KG Primary Penmanship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endParaRPr lang="en-US" sz="1600" dirty="0">
              <a:latin typeface="KG Primary Penmanship"/>
              <a:cs typeface="KG Primary Penmanship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70918" y="5615615"/>
            <a:ext cx="6065656" cy="391206"/>
            <a:chOff x="270918" y="5635771"/>
            <a:chExt cx="4552060" cy="371049"/>
          </a:xfrm>
        </p:grpSpPr>
        <p:sp>
          <p:nvSpPr>
            <p:cNvPr id="20" name="TextBox 19"/>
            <p:cNvSpPr txBox="1"/>
            <p:nvPr/>
          </p:nvSpPr>
          <p:spPr>
            <a:xfrm>
              <a:off x="270918" y="5635771"/>
              <a:ext cx="1816100" cy="371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KG Primary Penmanship"/>
                  <a:cs typeface="KG Primary Penmanship"/>
                </a:rPr>
                <a:t>Parent Initials</a:t>
              </a:r>
              <a:endParaRPr lang="en-US" dirty="0">
                <a:latin typeface="KG Primary Penmanship"/>
                <a:cs typeface="KG Primary Penmanship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28037" y="5635771"/>
              <a:ext cx="1816100" cy="371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KG Primary Penmanship"/>
                  <a:cs typeface="KG Primary Penmanship"/>
                </a:rPr>
                <a:t>Parent Initials</a:t>
              </a:r>
              <a:endParaRPr lang="en-US" dirty="0">
                <a:latin typeface="KG Primary Penmanship"/>
                <a:cs typeface="KG Primary Penmanship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006878" y="5635771"/>
              <a:ext cx="1816100" cy="371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KG Primary Penmanship"/>
                  <a:cs typeface="KG Primary Penmanship"/>
                </a:rPr>
                <a:t>Parent Initials</a:t>
              </a:r>
              <a:endParaRPr lang="en-US" dirty="0">
                <a:latin typeface="KG Primary Penmanship"/>
                <a:cs typeface="KG Primary Penmanship"/>
              </a:endParaRPr>
            </a:p>
          </p:txBody>
        </p:sp>
      </p:grpSp>
      <p:sp>
        <p:nvSpPr>
          <p:cNvPr id="10" name="Heart 9"/>
          <p:cNvSpPr/>
          <p:nvPr/>
        </p:nvSpPr>
        <p:spPr>
          <a:xfrm>
            <a:off x="750477" y="8551043"/>
            <a:ext cx="914400" cy="914400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799539" y="5611102"/>
            <a:ext cx="189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/>
                <a:cs typeface="KG Primary Penmanship"/>
              </a:rPr>
              <a:t>Parent Initials</a:t>
            </a:r>
            <a:endParaRPr lang="en-US" dirty="0">
              <a:latin typeface="KG Primary Penmanship"/>
              <a:cs typeface="KG Primary Penmanship"/>
            </a:endParaRPr>
          </a:p>
        </p:txBody>
      </p:sp>
    </p:spTree>
    <p:extLst>
      <p:ext uri="{BB962C8B-B14F-4D97-AF65-F5344CB8AC3E}">
        <p14:creationId xmlns:p14="http://schemas.microsoft.com/office/powerpoint/2010/main" val="253291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218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Whitmer, Teresa</cp:lastModifiedBy>
  <cp:revision>98</cp:revision>
  <cp:lastPrinted>2016-10-29T17:56:31Z</cp:lastPrinted>
  <dcterms:created xsi:type="dcterms:W3CDTF">2015-08-03T17:04:36Z</dcterms:created>
  <dcterms:modified xsi:type="dcterms:W3CDTF">2016-10-31T02:22:45Z</dcterms:modified>
</cp:coreProperties>
</file>